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09937" y="2564904"/>
            <a:ext cx="5572125" cy="1786880"/>
            <a:chOff x="3309937" y="2564904"/>
            <a:chExt cx="5572125" cy="17868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09937" y="2564904"/>
              <a:ext cx="5572125" cy="685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0450" y="3627884"/>
              <a:ext cx="4991100" cy="7239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2276872"/>
            <a:ext cx="7743825" cy="1504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3208655"/>
            <a:ext cx="8496944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110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340768"/>
            <a:ext cx="10601325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0918" y="3429000"/>
            <a:ext cx="3770163" cy="3104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52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2166937"/>
            <a:ext cx="9982200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727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703512" y="1124744"/>
            <a:ext cx="6905678" cy="5136579"/>
            <a:chOff x="1703512" y="1338262"/>
            <a:chExt cx="6905678" cy="51365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03512" y="1338262"/>
              <a:ext cx="5781675" cy="4181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13090" y="5874766"/>
              <a:ext cx="6896100" cy="6000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703512" y="1988840"/>
            <a:ext cx="7776864" cy="17281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14914" y="3807965"/>
            <a:ext cx="6894275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714914" y="4757090"/>
            <a:ext cx="6894275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714914" y="5613617"/>
            <a:ext cx="6894275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349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681162"/>
            <a:ext cx="8534400" cy="3495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415480" y="2492896"/>
            <a:ext cx="7704856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15480" y="3468847"/>
            <a:ext cx="2376264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825058" y="3468847"/>
            <a:ext cx="4791221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43472" y="4476959"/>
            <a:ext cx="9145016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766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700808"/>
            <a:ext cx="8324850" cy="4105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2492896"/>
            <a:ext cx="9217024" cy="1224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77738" y="4153332"/>
            <a:ext cx="10018862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77738" y="5137180"/>
            <a:ext cx="10018862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25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844824"/>
            <a:ext cx="10629900" cy="3609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332656"/>
            <a:ext cx="5648325" cy="278130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839416" y="3314472"/>
            <a:ext cx="9072885" cy="3122218"/>
            <a:chOff x="839416" y="3314472"/>
            <a:chExt cx="9072885" cy="3122218"/>
          </a:xfrm>
        </p:grpSpPr>
        <p:grpSp>
          <p:nvGrpSpPr>
            <p:cNvPr id="7" name="组合 6"/>
            <p:cNvGrpSpPr/>
            <p:nvPr/>
          </p:nvGrpSpPr>
          <p:grpSpPr>
            <a:xfrm>
              <a:off x="983432" y="3314472"/>
              <a:ext cx="8928869" cy="578985"/>
              <a:chOff x="983432" y="3314472"/>
              <a:chExt cx="8928869" cy="578985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983432" y="3338285"/>
                <a:ext cx="7642994" cy="555172"/>
                <a:chOff x="983432" y="3338285"/>
                <a:chExt cx="7642994" cy="555172"/>
              </a:xfrm>
            </p:grpSpPr>
            <p:pic>
              <p:nvPicPr>
                <p:cNvPr id="3" name="图片 2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983432" y="3360057"/>
                  <a:ext cx="3781425" cy="533400"/>
                </a:xfrm>
                <a:prstGeom prst="rect">
                  <a:avLst/>
                </a:prstGeom>
              </p:spPr>
            </p:pic>
            <p:pic>
              <p:nvPicPr>
                <p:cNvPr id="4" name="图片 3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4768801" y="3338285"/>
                  <a:ext cx="3857625" cy="476250"/>
                </a:xfrm>
                <a:prstGeom prst="rect">
                  <a:avLst/>
                </a:prstGeom>
              </p:spPr>
            </p:pic>
          </p:grpSp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626426" y="3314472"/>
                <a:ext cx="1285875" cy="523875"/>
              </a:xfrm>
              <a:prstGeom prst="rect">
                <a:avLst/>
              </a:prstGeom>
            </p:spPr>
          </p:pic>
        </p:grpSp>
        <p:grpSp>
          <p:nvGrpSpPr>
            <p:cNvPr id="11" name="组合 10"/>
            <p:cNvGrpSpPr/>
            <p:nvPr/>
          </p:nvGrpSpPr>
          <p:grpSpPr>
            <a:xfrm>
              <a:off x="983432" y="4005064"/>
              <a:ext cx="7101228" cy="666750"/>
              <a:chOff x="983432" y="4038864"/>
              <a:chExt cx="7101228" cy="666750"/>
            </a:xfrm>
          </p:grpSpPr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83432" y="4139558"/>
                <a:ext cx="2400300" cy="485775"/>
              </a:xfrm>
              <a:prstGeom prst="rect">
                <a:avLst/>
              </a:prstGeom>
            </p:spPr>
          </p:pic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448196" y="4038864"/>
                <a:ext cx="3819525" cy="666750"/>
              </a:xfrm>
              <a:prstGeom prst="rect">
                <a:avLst/>
              </a:prstGeom>
            </p:spPr>
          </p:pic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7332185" y="4143639"/>
                <a:ext cx="752475" cy="457200"/>
              </a:xfrm>
              <a:prstGeom prst="rect">
                <a:avLst/>
              </a:prstGeom>
            </p:spPr>
          </p:pic>
        </p:grp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839416" y="4884115"/>
              <a:ext cx="6305550" cy="1552575"/>
            </a:xfrm>
            <a:prstGeom prst="rect">
              <a:avLst/>
            </a:prstGeom>
          </p:spPr>
        </p:pic>
      </p:grpSp>
      <p:sp useBgFill="1">
        <p:nvSpPr>
          <p:cNvPr id="14" name="矩形 13"/>
          <p:cNvSpPr/>
          <p:nvPr/>
        </p:nvSpPr>
        <p:spPr>
          <a:xfrm>
            <a:off x="979488" y="3285202"/>
            <a:ext cx="10805144" cy="13063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806516" y="4895837"/>
            <a:ext cx="8385827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806516" y="5868111"/>
            <a:ext cx="8385827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581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2060848"/>
            <a:ext cx="6619875" cy="2362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6752" y="2924944"/>
            <a:ext cx="8497679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6752" y="3793045"/>
            <a:ext cx="8497679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06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268760"/>
            <a:ext cx="10610850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31704" y="3907591"/>
            <a:ext cx="5252814" cy="2756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781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347539" y="1147673"/>
            <a:ext cx="8924925" cy="5377671"/>
            <a:chOff x="1271464" y="980728"/>
            <a:chExt cx="8924925" cy="5377671"/>
          </a:xfrm>
        </p:grpSpPr>
        <p:grpSp>
          <p:nvGrpSpPr>
            <p:cNvPr id="5" name="组合 4"/>
            <p:cNvGrpSpPr/>
            <p:nvPr/>
          </p:nvGrpSpPr>
          <p:grpSpPr>
            <a:xfrm>
              <a:off x="1271464" y="980728"/>
              <a:ext cx="8924925" cy="571500"/>
              <a:chOff x="983432" y="1412776"/>
              <a:chExt cx="8924925" cy="57150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83432" y="1412776"/>
                <a:ext cx="4067175" cy="56197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050607" y="1422301"/>
                <a:ext cx="4105275" cy="55245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155882" y="1441351"/>
                <a:ext cx="752475" cy="542925"/>
              </a:xfrm>
              <a:prstGeom prst="rect">
                <a:avLst/>
              </a:prstGeom>
            </p:spPr>
          </p:pic>
        </p:grpSp>
        <p:grpSp>
          <p:nvGrpSpPr>
            <p:cNvPr id="8" name="组合 7"/>
            <p:cNvGrpSpPr/>
            <p:nvPr/>
          </p:nvGrpSpPr>
          <p:grpSpPr>
            <a:xfrm>
              <a:off x="1303310" y="1556792"/>
              <a:ext cx="6073452" cy="641159"/>
              <a:chOff x="1015278" y="2132856"/>
              <a:chExt cx="6073452" cy="641159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015278" y="2132856"/>
                <a:ext cx="3390900" cy="581025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383630" y="2164415"/>
                <a:ext cx="2705100" cy="609600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03310" y="2319799"/>
              <a:ext cx="6762750" cy="4038600"/>
            </a:xfrm>
            <a:prstGeom prst="rect">
              <a:avLst/>
            </a:prstGeom>
          </p:spPr>
        </p:pic>
      </p:grpSp>
      <p:sp useBgFill="1">
        <p:nvSpPr>
          <p:cNvPr id="11" name="矩形 10"/>
          <p:cNvSpPr/>
          <p:nvPr/>
        </p:nvSpPr>
        <p:spPr>
          <a:xfrm>
            <a:off x="1415480" y="1831496"/>
            <a:ext cx="10009112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415480" y="2514403"/>
            <a:ext cx="10009112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415480" y="3347780"/>
            <a:ext cx="10009112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415480" y="4134859"/>
            <a:ext cx="10009112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1415480" y="5037684"/>
            <a:ext cx="10009112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1415480" y="5859487"/>
            <a:ext cx="10009112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031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2190750"/>
            <a:ext cx="1070610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606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347787" y="4458245"/>
            <a:ext cx="9496425" cy="1419027"/>
            <a:chOff x="1347787" y="4869160"/>
            <a:chExt cx="9496425" cy="141902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7787" y="4869160"/>
              <a:ext cx="9496425" cy="542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85887" y="5716687"/>
              <a:ext cx="9420225" cy="571500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0050" y="692696"/>
            <a:ext cx="377190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072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271464" y="817268"/>
            <a:ext cx="8867775" cy="5636068"/>
            <a:chOff x="1127448" y="1412776"/>
            <a:chExt cx="8867775" cy="5636068"/>
          </a:xfrm>
        </p:grpSpPr>
        <p:grpSp>
          <p:nvGrpSpPr>
            <p:cNvPr id="4" name="组合 3"/>
            <p:cNvGrpSpPr/>
            <p:nvPr/>
          </p:nvGrpSpPr>
          <p:grpSpPr>
            <a:xfrm>
              <a:off x="1127448" y="1412776"/>
              <a:ext cx="8867775" cy="504825"/>
              <a:chOff x="1127448" y="1412776"/>
              <a:chExt cx="8867775" cy="504825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27448" y="1412776"/>
                <a:ext cx="6191250" cy="50482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318698" y="1469157"/>
                <a:ext cx="2676525" cy="44767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38250" y="2132856"/>
              <a:ext cx="4857750" cy="6096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38250" y="3033911"/>
              <a:ext cx="6210300" cy="23145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32519" y="5610569"/>
              <a:ext cx="7267575" cy="1438275"/>
            </a:xfrm>
            <a:prstGeom prst="rect">
              <a:avLst/>
            </a:prstGeom>
          </p:spPr>
        </p:pic>
      </p:grpSp>
      <p:sp useBgFill="1">
        <p:nvSpPr>
          <p:cNvPr id="9" name="矩形 8"/>
          <p:cNvSpPr/>
          <p:nvPr/>
        </p:nvSpPr>
        <p:spPr>
          <a:xfrm>
            <a:off x="1271464" y="1584176"/>
            <a:ext cx="7416824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271464" y="2348880"/>
            <a:ext cx="7416824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271464" y="3286430"/>
            <a:ext cx="7416824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271464" y="4223980"/>
            <a:ext cx="7416824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271464" y="4976335"/>
            <a:ext cx="4536504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5735960" y="4976335"/>
            <a:ext cx="4536504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1271464" y="5844436"/>
            <a:ext cx="8352928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64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2025-12-18T01:50:24Z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